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8"/>
  </p:notesMasterIdLst>
  <p:handoutMasterIdLst>
    <p:handoutMasterId r:id="rId9"/>
  </p:handoutMasterIdLst>
  <p:sldIdLst>
    <p:sldId id="466" r:id="rId2"/>
    <p:sldId id="462" r:id="rId3"/>
    <p:sldId id="463" r:id="rId4"/>
    <p:sldId id="464" r:id="rId5"/>
    <p:sldId id="465" r:id="rId6"/>
    <p:sldId id="4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550"/>
    <a:srgbClr val="0C2A43"/>
    <a:srgbClr val="BFEBF5"/>
    <a:srgbClr val="000000"/>
    <a:srgbClr val="0A4F73"/>
    <a:srgbClr val="148DCC"/>
    <a:srgbClr val="0072A7"/>
    <a:srgbClr val="1381B9"/>
    <a:srgbClr val="01253C"/>
    <a:srgbClr val="147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7"/>
    <p:restoredTop sz="89583"/>
  </p:normalViewPr>
  <p:slideViewPr>
    <p:cSldViewPr snapToGrid="0" snapToObjects="1">
      <p:cViewPr>
        <p:scale>
          <a:sx n="80" d="100"/>
          <a:sy n="80" d="100"/>
        </p:scale>
        <p:origin x="92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E07CE-08D0-2F4E-863D-AA443D6C448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1B485-A08F-3E4F-A5A0-C7E3056F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6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FFAD2-4758-234F-8177-938249DDED80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932A3-7C81-4242-A8DA-EDBF795B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80BB"/>
            </a:gs>
            <a:gs pos="42000">
              <a:srgbClr val="006C9F"/>
            </a:gs>
            <a:gs pos="70000">
              <a:srgbClr val="004D72"/>
            </a:gs>
            <a:gs pos="94000">
              <a:srgbClr val="00253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2B4E-633A-B143-9870-1DCA2D46083C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56C1-7347-3540-903A-CA3C5C2E9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87194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32505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3318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161335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160181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80048"/>
            <a:ext cx="12188952" cy="7618096"/>
          </a:xfrm>
        </p:spPr>
      </p:pic>
    </p:spTree>
    <p:extLst>
      <p:ext uri="{BB962C8B-B14F-4D97-AF65-F5344CB8AC3E}">
        <p14:creationId xmlns:p14="http://schemas.microsoft.com/office/powerpoint/2010/main" val="29858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53275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McEntyre</dc:creator>
  <cp:lastModifiedBy>Microsoft Office User</cp:lastModifiedBy>
  <cp:revision>246</cp:revision>
  <cp:lastPrinted>2019-05-28T18:32:54Z</cp:lastPrinted>
  <dcterms:created xsi:type="dcterms:W3CDTF">2017-06-23T15:31:49Z</dcterms:created>
  <dcterms:modified xsi:type="dcterms:W3CDTF">2019-06-25T04:16:40Z</dcterms:modified>
</cp:coreProperties>
</file>